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9114173228377"/>
          <c:y val="4.0585875984251965E-2"/>
          <c:w val="0.49203694942776038"/>
          <c:h val="0.4766545275590556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музыкальность</c:v>
                </c:pt>
                <c:pt idx="1">
                  <c:v>чувство ритма</c:v>
                </c:pt>
                <c:pt idx="2">
                  <c:v>восприятие музыки</c:v>
                </c:pt>
                <c:pt idx="3">
                  <c:v>творческая активность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1.8</c:v>
                </c:pt>
                <c:pt idx="2">
                  <c:v>1.9</c:v>
                </c:pt>
                <c:pt idx="3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музыкальность</c:v>
                </c:pt>
                <c:pt idx="1">
                  <c:v>чувство ритма</c:v>
                </c:pt>
                <c:pt idx="2">
                  <c:v>восприятие музыки</c:v>
                </c:pt>
                <c:pt idx="3">
                  <c:v>творческая активность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3.9</c:v>
                </c:pt>
                <c:pt idx="1">
                  <c:v>4.2</c:v>
                </c:pt>
                <c:pt idx="2">
                  <c:v>3.6</c:v>
                </c:pt>
                <c:pt idx="3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музыкальность</c:v>
                </c:pt>
                <c:pt idx="1">
                  <c:v>чувство ритма</c:v>
                </c:pt>
                <c:pt idx="2">
                  <c:v>восприятие музыки</c:v>
                </c:pt>
                <c:pt idx="3">
                  <c:v>творческая активность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3.2</c:v>
                </c:pt>
                <c:pt idx="1">
                  <c:v>2.5</c:v>
                </c:pt>
                <c:pt idx="2">
                  <c:v>3.2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676480"/>
        <c:axId val="180678016"/>
      </c:barChart>
      <c:catAx>
        <c:axId val="180676480"/>
        <c:scaling>
          <c:orientation val="minMax"/>
        </c:scaling>
        <c:delete val="1"/>
        <c:axPos val="b"/>
        <c:majorTickMark val="cross"/>
        <c:minorTickMark val="cross"/>
        <c:tickLblPos val="none"/>
        <c:crossAx val="180678016"/>
        <c:crosses val="autoZero"/>
        <c:auto val="1"/>
        <c:lblAlgn val="ctr"/>
        <c:lblOffset val="100"/>
        <c:noMultiLvlLbl val="1"/>
      </c:catAx>
      <c:valAx>
        <c:axId val="18067801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8067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69535417935156"/>
          <c:y val="0.35766651878875105"/>
          <c:w val="0.28714670680419335"/>
          <c:h val="0.29492303169827738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00372350849709"/>
          <c:y val="9.4234524005794226E-2"/>
          <c:w val="0.50110672891178276"/>
          <c:h val="0.3871943347922523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музыкальность</c:v>
                </c:pt>
                <c:pt idx="1">
                  <c:v>чувство ритма</c:v>
                </c:pt>
                <c:pt idx="2">
                  <c:v>восприятие музыки</c:v>
                </c:pt>
                <c:pt idx="3">
                  <c:v>творческая активность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2.8</c:v>
                </c:pt>
                <c:pt idx="1">
                  <c:v>3.3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музыкальность</c:v>
                </c:pt>
                <c:pt idx="1">
                  <c:v>чувство ритма</c:v>
                </c:pt>
                <c:pt idx="2">
                  <c:v>восприятие музыки</c:v>
                </c:pt>
                <c:pt idx="3">
                  <c:v>творческая активность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2.2000000000000002</c:v>
                </c:pt>
                <c:pt idx="3">
                  <c:v>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музыкальность</c:v>
                </c:pt>
                <c:pt idx="1">
                  <c:v>чувство ритма</c:v>
                </c:pt>
                <c:pt idx="2">
                  <c:v>восприятие музыки</c:v>
                </c:pt>
                <c:pt idx="3">
                  <c:v>творческая активность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1.8</c:v>
                </c:pt>
                <c:pt idx="3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18816"/>
        <c:axId val="182020352"/>
      </c:barChart>
      <c:catAx>
        <c:axId val="182018816"/>
        <c:scaling>
          <c:orientation val="minMax"/>
        </c:scaling>
        <c:delete val="1"/>
        <c:axPos val="b"/>
        <c:majorTickMark val="cross"/>
        <c:minorTickMark val="cross"/>
        <c:tickLblPos val="none"/>
        <c:crossAx val="182020352"/>
        <c:crosses val="autoZero"/>
        <c:auto val="1"/>
        <c:lblAlgn val="ctr"/>
        <c:lblOffset val="100"/>
        <c:noMultiLvlLbl val="1"/>
      </c:catAx>
      <c:valAx>
        <c:axId val="18202035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82018816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F2AA1-8BD0-48CF-A002-C0F67A8810BD}" type="doc">
      <dgm:prSet loTypeId="urn:microsoft.com/office/officeart/2005/8/layout/cycle7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F475022-3592-45FF-B252-456761DF24F9}">
      <dgm:prSet phldrT="[Текст]" custT="1"/>
      <dgm:spPr/>
      <dgm:t>
        <a:bodyPr/>
        <a:lstStyle/>
        <a:p>
          <a:r>
            <a:rPr lang="ru-RU" sz="1600" b="1" dirty="0" smtClean="0"/>
            <a:t>Музыкальная деятельность</a:t>
          </a:r>
          <a:endParaRPr lang="ru-RU" sz="1600" b="1" dirty="0"/>
        </a:p>
      </dgm:t>
    </dgm:pt>
    <dgm:pt modelId="{3BCF1EFF-2C98-4D4B-BD2E-3E89FE07CD4A}" type="parTrans" cxnId="{CA07C867-29F0-43F7-95A7-DA9F31A48AB2}">
      <dgm:prSet/>
      <dgm:spPr/>
      <dgm:t>
        <a:bodyPr/>
        <a:lstStyle/>
        <a:p>
          <a:endParaRPr lang="ru-RU"/>
        </a:p>
      </dgm:t>
    </dgm:pt>
    <dgm:pt modelId="{D570EA06-709C-40D3-B943-B8143EF6B319}" type="sibTrans" cxnId="{CA07C867-29F0-43F7-95A7-DA9F31A48AB2}">
      <dgm:prSet/>
      <dgm:spPr/>
      <dgm:t>
        <a:bodyPr/>
        <a:lstStyle/>
        <a:p>
          <a:endParaRPr lang="ru-RU"/>
        </a:p>
      </dgm:t>
    </dgm:pt>
    <dgm:pt modelId="{4A32C116-EDED-462A-A642-9E11DBD52282}">
      <dgm:prSet phldrT="[Текст]" custT="1"/>
      <dgm:spPr/>
      <dgm:t>
        <a:bodyPr/>
        <a:lstStyle/>
        <a:p>
          <a:r>
            <a:rPr lang="ru-RU" sz="1400" dirty="0" smtClean="0"/>
            <a:t>Частично мобильные, </a:t>
          </a:r>
        </a:p>
        <a:p>
          <a:r>
            <a:rPr lang="ru-RU" sz="1400" dirty="0" smtClean="0"/>
            <a:t>мобильные</a:t>
          </a:r>
          <a:endParaRPr lang="ru-RU" sz="1400" dirty="0"/>
        </a:p>
      </dgm:t>
    </dgm:pt>
    <dgm:pt modelId="{D392318E-C38B-4A18-A2A5-3B4DC444A63E}" type="parTrans" cxnId="{AF98D91B-946D-4626-8579-05185001F1EC}">
      <dgm:prSet/>
      <dgm:spPr/>
      <dgm:t>
        <a:bodyPr/>
        <a:lstStyle/>
        <a:p>
          <a:endParaRPr lang="ru-RU"/>
        </a:p>
      </dgm:t>
    </dgm:pt>
    <dgm:pt modelId="{49BE1278-FFDA-4FB6-9304-24906F0687F8}" type="sibTrans" cxnId="{AF98D91B-946D-4626-8579-05185001F1EC}">
      <dgm:prSet/>
      <dgm:spPr/>
      <dgm:t>
        <a:bodyPr/>
        <a:lstStyle/>
        <a:p>
          <a:endParaRPr lang="ru-RU"/>
        </a:p>
      </dgm:t>
    </dgm:pt>
    <dgm:pt modelId="{4693359F-33B5-4C65-9B76-73ACEAABFD94}">
      <dgm:prSet phldrT="[Текст]" custT="1"/>
      <dgm:spPr/>
      <dgm:t>
        <a:bodyPr/>
        <a:lstStyle/>
        <a:p>
          <a:r>
            <a:rPr lang="ru-RU" sz="1400" dirty="0" err="1" smtClean="0"/>
            <a:t>Маломобильные</a:t>
          </a:r>
          <a:endParaRPr lang="ru-RU" sz="1400" dirty="0"/>
        </a:p>
      </dgm:t>
    </dgm:pt>
    <dgm:pt modelId="{271A24A3-BF06-44D2-8A16-79420A7A5BB9}" type="parTrans" cxnId="{119AF2D6-4998-4083-92B3-91AE7C775846}">
      <dgm:prSet/>
      <dgm:spPr/>
      <dgm:t>
        <a:bodyPr/>
        <a:lstStyle/>
        <a:p>
          <a:endParaRPr lang="ru-RU"/>
        </a:p>
      </dgm:t>
    </dgm:pt>
    <dgm:pt modelId="{C0B8F3B2-4909-4530-A283-31101711A9CB}" type="sibTrans" cxnId="{119AF2D6-4998-4083-92B3-91AE7C775846}">
      <dgm:prSet/>
      <dgm:spPr/>
      <dgm:t>
        <a:bodyPr/>
        <a:lstStyle/>
        <a:p>
          <a:endParaRPr lang="ru-RU"/>
        </a:p>
      </dgm:t>
    </dgm:pt>
    <dgm:pt modelId="{28D76584-936F-4E3B-84EE-50563C39188D}">
      <dgm:prSet custT="1"/>
      <dgm:spPr/>
      <dgm:t>
        <a:bodyPr/>
        <a:lstStyle/>
        <a:p>
          <a:r>
            <a:rPr lang="ru-RU" sz="1200" dirty="0" smtClean="0"/>
            <a:t>Игра на инструментах</a:t>
          </a:r>
          <a:endParaRPr lang="ru-RU" sz="1200" dirty="0"/>
        </a:p>
      </dgm:t>
    </dgm:pt>
    <dgm:pt modelId="{05266562-D34F-4E61-A8E4-EFAF736C98F4}" type="parTrans" cxnId="{9DEFA7CA-0E44-40B5-8572-1D2A3258BB88}">
      <dgm:prSet/>
      <dgm:spPr/>
      <dgm:t>
        <a:bodyPr/>
        <a:lstStyle/>
        <a:p>
          <a:endParaRPr lang="ru-RU"/>
        </a:p>
      </dgm:t>
    </dgm:pt>
    <dgm:pt modelId="{CDE8ECA1-CDB5-4AAE-A79D-51862BFFC852}" type="sibTrans" cxnId="{9DEFA7CA-0E44-40B5-8572-1D2A3258BB88}">
      <dgm:prSet/>
      <dgm:spPr/>
      <dgm:t>
        <a:bodyPr/>
        <a:lstStyle/>
        <a:p>
          <a:endParaRPr lang="ru-RU"/>
        </a:p>
      </dgm:t>
    </dgm:pt>
    <dgm:pt modelId="{0EF97F88-2596-4138-B118-FB9C9A93F024}">
      <dgm:prSet custT="1"/>
      <dgm:spPr/>
      <dgm:t>
        <a:bodyPr/>
        <a:lstStyle/>
        <a:p>
          <a:r>
            <a:rPr lang="ru-RU" sz="1200" dirty="0" smtClean="0"/>
            <a:t>- Шумовой оркестр</a:t>
          </a:r>
        </a:p>
        <a:p>
          <a:r>
            <a:rPr lang="ru-RU" sz="1200" dirty="0" smtClean="0"/>
            <a:t>- </a:t>
          </a:r>
          <a:r>
            <a:rPr lang="ru-RU" sz="1200" dirty="0" err="1" smtClean="0"/>
            <a:t>Сказки-шумелки</a:t>
          </a:r>
          <a:endParaRPr lang="ru-RU" sz="1200" dirty="0" smtClean="0"/>
        </a:p>
        <a:p>
          <a:r>
            <a:rPr lang="ru-RU" sz="1200" dirty="0" smtClean="0"/>
            <a:t>- Апробация </a:t>
          </a:r>
          <a:r>
            <a:rPr lang="ru-RU" sz="1200" dirty="0" err="1" smtClean="0"/>
            <a:t>музицирования</a:t>
          </a:r>
          <a:endParaRPr lang="ru-RU" sz="1200" dirty="0" smtClean="0"/>
        </a:p>
      </dgm:t>
    </dgm:pt>
    <dgm:pt modelId="{AED5728C-5356-4971-947A-45B331E2A93F}" type="parTrans" cxnId="{0C92446A-B57B-40BC-9AD9-EF78E3F87711}">
      <dgm:prSet/>
      <dgm:spPr/>
      <dgm:t>
        <a:bodyPr/>
        <a:lstStyle/>
        <a:p>
          <a:endParaRPr lang="ru-RU"/>
        </a:p>
      </dgm:t>
    </dgm:pt>
    <dgm:pt modelId="{9057C568-C38F-4FDB-A47C-91465BB94526}" type="sibTrans" cxnId="{0C92446A-B57B-40BC-9AD9-EF78E3F87711}">
      <dgm:prSet/>
      <dgm:spPr/>
      <dgm:t>
        <a:bodyPr/>
        <a:lstStyle/>
        <a:p>
          <a:endParaRPr lang="ru-RU"/>
        </a:p>
      </dgm:t>
    </dgm:pt>
    <dgm:pt modelId="{FDA72E52-B58D-4D83-B1AD-5DB1E503B5C5}">
      <dgm:prSet custT="1"/>
      <dgm:spPr/>
      <dgm:t>
        <a:bodyPr/>
        <a:lstStyle/>
        <a:p>
          <a:r>
            <a:rPr lang="ru-RU" sz="1200" dirty="0" smtClean="0"/>
            <a:t>- Бытовых звуков</a:t>
          </a:r>
        </a:p>
        <a:p>
          <a:r>
            <a:rPr lang="ru-RU" sz="1200" dirty="0" smtClean="0"/>
            <a:t>- Звуков природы</a:t>
          </a:r>
        </a:p>
        <a:p>
          <a:r>
            <a:rPr lang="ru-RU" sz="1200" dirty="0" smtClean="0"/>
            <a:t>-Специально подобранной музыки </a:t>
          </a:r>
          <a:endParaRPr lang="ru-RU" sz="1200" dirty="0"/>
        </a:p>
      </dgm:t>
    </dgm:pt>
    <dgm:pt modelId="{36A2C4F9-988D-4236-A101-5F637B0AEF1D}" type="parTrans" cxnId="{817343A9-EDBF-4B1E-8D4D-EBEFFAB9552D}">
      <dgm:prSet/>
      <dgm:spPr/>
      <dgm:t>
        <a:bodyPr/>
        <a:lstStyle/>
        <a:p>
          <a:endParaRPr lang="ru-RU"/>
        </a:p>
      </dgm:t>
    </dgm:pt>
    <dgm:pt modelId="{BA2CE43C-694C-456A-AC01-F046E42E7119}" type="sibTrans" cxnId="{817343A9-EDBF-4B1E-8D4D-EBEFFAB9552D}">
      <dgm:prSet/>
      <dgm:spPr/>
      <dgm:t>
        <a:bodyPr/>
        <a:lstStyle/>
        <a:p>
          <a:endParaRPr lang="ru-RU"/>
        </a:p>
      </dgm:t>
    </dgm:pt>
    <dgm:pt modelId="{0CA1626C-B64E-43C0-BB3A-E4E36A57BF51}">
      <dgm:prSet custT="1"/>
      <dgm:spPr/>
      <dgm:t>
        <a:bodyPr/>
        <a:lstStyle/>
        <a:p>
          <a:r>
            <a:rPr lang="ru-RU" sz="1200" dirty="0" smtClean="0"/>
            <a:t>Звучащие жесты</a:t>
          </a:r>
          <a:endParaRPr lang="ru-RU" sz="1200" dirty="0"/>
        </a:p>
      </dgm:t>
    </dgm:pt>
    <dgm:pt modelId="{78AC6E32-8780-4311-9204-0D7239A22345}" type="parTrans" cxnId="{FB6531D2-5F43-4190-8FBA-D8C6C96F6289}">
      <dgm:prSet/>
      <dgm:spPr/>
      <dgm:t>
        <a:bodyPr/>
        <a:lstStyle/>
        <a:p>
          <a:endParaRPr lang="ru-RU"/>
        </a:p>
      </dgm:t>
    </dgm:pt>
    <dgm:pt modelId="{20B6F3CB-996B-4664-ADDF-54D6B0E9AD16}" type="sibTrans" cxnId="{FB6531D2-5F43-4190-8FBA-D8C6C96F6289}">
      <dgm:prSet/>
      <dgm:spPr/>
      <dgm:t>
        <a:bodyPr/>
        <a:lstStyle/>
        <a:p>
          <a:endParaRPr lang="ru-RU"/>
        </a:p>
      </dgm:t>
    </dgm:pt>
    <dgm:pt modelId="{00E99887-3C86-441C-91D9-9761ADB64DB1}">
      <dgm:prSet custT="1"/>
      <dgm:spPr/>
      <dgm:t>
        <a:bodyPr/>
        <a:lstStyle/>
        <a:p>
          <a:r>
            <a:rPr lang="ru-RU" sz="1200" dirty="0" smtClean="0"/>
            <a:t>Слушание</a:t>
          </a:r>
          <a:endParaRPr lang="ru-RU" sz="1200" dirty="0"/>
        </a:p>
      </dgm:t>
    </dgm:pt>
    <dgm:pt modelId="{277233B6-2673-4655-864C-68106C52932A}" type="parTrans" cxnId="{AA420B07-B3EF-41C0-B862-DFC5D2926979}">
      <dgm:prSet/>
      <dgm:spPr/>
      <dgm:t>
        <a:bodyPr/>
        <a:lstStyle/>
        <a:p>
          <a:endParaRPr lang="ru-RU"/>
        </a:p>
      </dgm:t>
    </dgm:pt>
    <dgm:pt modelId="{02897A4A-B513-4456-BE75-3C05BA0E3696}" type="sibTrans" cxnId="{AA420B07-B3EF-41C0-B862-DFC5D2926979}">
      <dgm:prSet/>
      <dgm:spPr/>
      <dgm:t>
        <a:bodyPr/>
        <a:lstStyle/>
        <a:p>
          <a:endParaRPr lang="ru-RU"/>
        </a:p>
      </dgm:t>
    </dgm:pt>
    <dgm:pt modelId="{357300AD-5084-4F06-968D-F12630EC0E0F}">
      <dgm:prSet custT="1"/>
      <dgm:spPr/>
      <dgm:t>
        <a:bodyPr/>
        <a:lstStyle/>
        <a:p>
          <a:r>
            <a:rPr lang="ru-RU" sz="1200" dirty="0" smtClean="0"/>
            <a:t>Пение</a:t>
          </a:r>
          <a:endParaRPr lang="ru-RU" sz="1200" dirty="0"/>
        </a:p>
      </dgm:t>
    </dgm:pt>
    <dgm:pt modelId="{F055B92E-EC82-4366-BF1F-FE5B478D0C22}" type="parTrans" cxnId="{714EDEF2-8912-4892-99BB-15880D8F33D0}">
      <dgm:prSet/>
      <dgm:spPr/>
      <dgm:t>
        <a:bodyPr/>
        <a:lstStyle/>
        <a:p>
          <a:endParaRPr lang="ru-RU"/>
        </a:p>
      </dgm:t>
    </dgm:pt>
    <dgm:pt modelId="{D0629514-CF71-4407-8AFA-69DAB1CDC2C9}" type="sibTrans" cxnId="{714EDEF2-8912-4892-99BB-15880D8F33D0}">
      <dgm:prSet/>
      <dgm:spPr/>
      <dgm:t>
        <a:bodyPr/>
        <a:lstStyle/>
        <a:p>
          <a:endParaRPr lang="ru-RU"/>
        </a:p>
      </dgm:t>
    </dgm:pt>
    <dgm:pt modelId="{244B3DEE-A877-44E9-BC6A-FDCCEB5BA2DA}">
      <dgm:prSet custT="1"/>
      <dgm:spPr/>
      <dgm:t>
        <a:bodyPr/>
        <a:lstStyle/>
        <a:p>
          <a:r>
            <a:rPr lang="ru-RU" sz="1400" dirty="0" smtClean="0"/>
            <a:t>- Вокал (соло, ансамбль)</a:t>
          </a:r>
        </a:p>
        <a:p>
          <a:r>
            <a:rPr lang="ru-RU" sz="1400" dirty="0" smtClean="0"/>
            <a:t>- Хор</a:t>
          </a:r>
        </a:p>
        <a:p>
          <a:endParaRPr lang="ru-RU" sz="1600" dirty="0"/>
        </a:p>
      </dgm:t>
    </dgm:pt>
    <dgm:pt modelId="{EE0E84C9-E0AF-4F5E-81D8-5051E14DD2E0}" type="parTrans" cxnId="{F983E5D8-B421-4A67-B3A6-DF36733A7B88}">
      <dgm:prSet/>
      <dgm:spPr/>
      <dgm:t>
        <a:bodyPr/>
        <a:lstStyle/>
        <a:p>
          <a:endParaRPr lang="ru-RU"/>
        </a:p>
      </dgm:t>
    </dgm:pt>
    <dgm:pt modelId="{196676E5-8B66-43CC-AC61-B638142734F1}" type="sibTrans" cxnId="{F983E5D8-B421-4A67-B3A6-DF36733A7B88}">
      <dgm:prSet/>
      <dgm:spPr/>
      <dgm:t>
        <a:bodyPr/>
        <a:lstStyle/>
        <a:p>
          <a:endParaRPr lang="ru-RU"/>
        </a:p>
      </dgm:t>
    </dgm:pt>
    <dgm:pt modelId="{C253C454-F045-4C71-9BF9-A2052897198D}" type="pres">
      <dgm:prSet presAssocID="{9FFF2AA1-8BD0-48CF-A002-C0F67A8810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C3D9DE-81D1-488C-AC9E-14D14A57378A}" type="pres">
      <dgm:prSet presAssocID="{CF475022-3592-45FF-B252-456761DF24F9}" presName="node" presStyleLbl="node1" presStyleIdx="0" presStyleCnt="10" custScaleX="290309" custScaleY="138077" custRadScaleRad="121479" custRadScaleInc="2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BC7A7-558E-41A3-9DC1-A41E2CAF1757}" type="pres">
      <dgm:prSet presAssocID="{D570EA06-709C-40D3-B943-B8143EF6B319}" presName="sibTrans" presStyleLbl="sibTrans2D1" presStyleIdx="0" presStyleCnt="10" custFlipVert="1" custFlipHor="1" custScaleX="408312" custScaleY="180336" custLinFactX="500000" custLinFactNeighborX="557580" custLinFactNeighborY="-21218"/>
      <dgm:spPr/>
      <dgm:t>
        <a:bodyPr/>
        <a:lstStyle/>
        <a:p>
          <a:endParaRPr lang="ru-RU"/>
        </a:p>
      </dgm:t>
    </dgm:pt>
    <dgm:pt modelId="{FABFA494-D29E-42BB-9F38-B670A26B5422}" type="pres">
      <dgm:prSet presAssocID="{D570EA06-709C-40D3-B943-B8143EF6B319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CEA54FD3-274C-4996-A9CA-23377A7EB55E}" type="pres">
      <dgm:prSet presAssocID="{4A32C116-EDED-462A-A642-9E11DBD52282}" presName="node" presStyleLbl="node1" presStyleIdx="1" presStyleCnt="10" custScaleX="211174" custScaleY="155978" custRadScaleRad="104069" custRadScaleInc="113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36604-BA90-4898-9158-B389B43AC9C4}" type="pres">
      <dgm:prSet presAssocID="{49BE1278-FFDA-4FB6-9304-24906F0687F8}" presName="sibTrans" presStyleLbl="sibTrans2D1" presStyleIdx="1" presStyleCnt="10" custAng="21336054" custScaleX="308223" custScaleY="164750" custLinFactX="198597" custLinFactY="-8012" custLinFactNeighborX="200000" custLinFactNeighborY="-100000"/>
      <dgm:spPr/>
      <dgm:t>
        <a:bodyPr/>
        <a:lstStyle/>
        <a:p>
          <a:endParaRPr lang="ru-RU"/>
        </a:p>
      </dgm:t>
    </dgm:pt>
    <dgm:pt modelId="{805DF288-4309-42B7-8562-C34602349693}" type="pres">
      <dgm:prSet presAssocID="{49BE1278-FFDA-4FB6-9304-24906F0687F8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FB1F2470-BCBF-4662-9191-12FDAA9540CE}" type="pres">
      <dgm:prSet presAssocID="{357300AD-5084-4F06-968D-F12630EC0E0F}" presName="node" presStyleLbl="node1" presStyleIdx="2" presStyleCnt="10" custScaleX="192305" custScaleY="118219" custRadScaleRad="110969" custRadScaleInc="33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9F1D0-3636-494D-A410-690D3ABD66EE}" type="pres">
      <dgm:prSet presAssocID="{D0629514-CF71-4407-8AFA-69DAB1CDC2C9}" presName="sibTrans" presStyleLbl="sibTrans2D1" presStyleIdx="2" presStyleCnt="10" custFlipVert="1" custScaleX="207658" custScaleY="134370"/>
      <dgm:spPr/>
      <dgm:t>
        <a:bodyPr/>
        <a:lstStyle/>
        <a:p>
          <a:endParaRPr lang="ru-RU"/>
        </a:p>
      </dgm:t>
    </dgm:pt>
    <dgm:pt modelId="{252C99D6-C2F2-40D5-ADA0-0DBBB2C23808}" type="pres">
      <dgm:prSet presAssocID="{D0629514-CF71-4407-8AFA-69DAB1CDC2C9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5D191DA-E1C9-4E43-80E3-BD21EB38D84B}" type="pres">
      <dgm:prSet presAssocID="{244B3DEE-A877-44E9-BC6A-FDCCEB5BA2DA}" presName="node" presStyleLbl="node1" presStyleIdx="3" presStyleCnt="10" custScaleX="218421" custScaleY="370011" custRadScaleRad="104453" custRadScaleInc="27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44D8D-9193-4616-BD42-D12293BFCDB6}" type="pres">
      <dgm:prSet presAssocID="{196676E5-8B66-43CC-AC61-B638142734F1}" presName="sibTrans" presStyleLbl="sibTrans2D1" presStyleIdx="3" presStyleCnt="10" custAng="934241" custFlipVert="0" custFlipHor="1" custScaleX="333944" custScaleY="116852" custLinFactX="-100000" custLinFactY="-300000" custLinFactNeighborX="-101378" custLinFactNeighborY="-399460"/>
      <dgm:spPr/>
      <dgm:t>
        <a:bodyPr/>
        <a:lstStyle/>
        <a:p>
          <a:endParaRPr lang="ru-RU"/>
        </a:p>
      </dgm:t>
    </dgm:pt>
    <dgm:pt modelId="{92CC46DC-E85B-4016-85D7-4CA308D66658}" type="pres">
      <dgm:prSet presAssocID="{196676E5-8B66-43CC-AC61-B638142734F1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DFFAC040-7F39-4952-B7F7-96D94BD1B9BA}" type="pres">
      <dgm:prSet presAssocID="{28D76584-936F-4E3B-84EE-50563C39188D}" presName="node" presStyleLbl="node1" presStyleIdx="4" presStyleCnt="10" custScaleX="159138" custScaleY="135805" custRadScaleRad="42843" custRadScaleInc="-466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D7E33-DA10-4B04-B403-D74DAC413DDA}" type="pres">
      <dgm:prSet presAssocID="{CDE8ECA1-CDB5-4AAE-A79D-51862BFFC852}" presName="sibTrans" presStyleLbl="sibTrans2D1" presStyleIdx="4" presStyleCnt="10" custScaleX="206032" custScaleY="89997"/>
      <dgm:spPr/>
      <dgm:t>
        <a:bodyPr/>
        <a:lstStyle/>
        <a:p>
          <a:endParaRPr lang="ru-RU"/>
        </a:p>
      </dgm:t>
    </dgm:pt>
    <dgm:pt modelId="{EFCE8AB0-735D-47E6-96B4-B8340CB5BE45}" type="pres">
      <dgm:prSet presAssocID="{CDE8ECA1-CDB5-4AAE-A79D-51862BFFC852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BF1F4C0A-A591-4F4E-A2E9-6F641D683617}" type="pres">
      <dgm:prSet presAssocID="{0EF97F88-2596-4138-B118-FB9C9A93F024}" presName="node" presStyleLbl="node1" presStyleIdx="5" presStyleCnt="10" custScaleX="220889" custScaleY="384795" custRadScaleRad="41748" custRadScaleInc="67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2C3BA-B91C-4B9F-9C04-A71A8B139A0A}" type="pres">
      <dgm:prSet presAssocID="{9057C568-C38F-4FDB-A47C-91465BB94526}" presName="sibTrans" presStyleLbl="sibTrans2D1" presStyleIdx="5" presStyleCnt="10" custLinFactNeighborX="21276" custLinFactNeighborY="11860"/>
      <dgm:spPr/>
      <dgm:t>
        <a:bodyPr/>
        <a:lstStyle/>
        <a:p>
          <a:endParaRPr lang="ru-RU"/>
        </a:p>
      </dgm:t>
    </dgm:pt>
    <dgm:pt modelId="{B8A2C1B4-A915-4291-85ED-74FA13300D70}" type="pres">
      <dgm:prSet presAssocID="{9057C568-C38F-4FDB-A47C-91465BB9452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305196BF-A36C-4E01-8BD5-25BB910D0D75}" type="pres">
      <dgm:prSet presAssocID="{FDA72E52-B58D-4D83-B1AD-5DB1E503B5C5}" presName="node" presStyleLbl="node1" presStyleIdx="6" presStyleCnt="10" custScaleX="222309" custScaleY="371082" custRadScaleRad="124714" custRadScaleInc="192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15E26-81FA-467A-8E64-11F078E8C7CC}" type="pres">
      <dgm:prSet presAssocID="{BA2CE43C-694C-456A-AC01-F046E42E7119}" presName="sibTrans" presStyleLbl="sibTrans2D1" presStyleIdx="6" presStyleCnt="10" custAng="18840859" custFlipVert="0" custFlipHor="0" custScaleX="173796" custScaleY="137638" custLinFactX="-300000" custLinFactNeighborX="-340614" custLinFactNeighborY="-24177"/>
      <dgm:spPr/>
      <dgm:t>
        <a:bodyPr/>
        <a:lstStyle/>
        <a:p>
          <a:endParaRPr lang="ru-RU"/>
        </a:p>
      </dgm:t>
    </dgm:pt>
    <dgm:pt modelId="{313E9F1A-AE85-4FA6-B67D-728A5882CE7A}" type="pres">
      <dgm:prSet presAssocID="{BA2CE43C-694C-456A-AC01-F046E42E7119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810CF5A8-CF13-4B4E-85AD-B6E4F4FE81AA}" type="pres">
      <dgm:prSet presAssocID="{0CA1626C-B64E-43C0-BB3A-E4E36A57BF51}" presName="node" presStyleLbl="node1" presStyleIdx="7" presStyleCnt="10" custScaleX="182665" custScaleY="127831" custRadScaleRad="38129" custRadScaleInc="283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B8ECD-4E45-4DBD-8249-F44B9507A897}" type="pres">
      <dgm:prSet presAssocID="{20B6F3CB-996B-4664-ADDF-54D6B0E9AD16}" presName="sibTrans" presStyleLbl="sibTrans2D1" presStyleIdx="7" presStyleCnt="10" custAng="2642888" custScaleX="411864" custScaleY="151669" custLinFactX="260553" custLinFactY="-200000" custLinFactNeighborX="300000" custLinFactNeighborY="-211362"/>
      <dgm:spPr/>
      <dgm:t>
        <a:bodyPr/>
        <a:lstStyle/>
        <a:p>
          <a:endParaRPr lang="ru-RU"/>
        </a:p>
      </dgm:t>
    </dgm:pt>
    <dgm:pt modelId="{02ACEA4E-A49C-4587-AA72-28921079B696}" type="pres">
      <dgm:prSet presAssocID="{20B6F3CB-996B-4664-ADDF-54D6B0E9AD1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9E08F9DC-4FAF-4F79-823F-3ED98DF0FA85}" type="pres">
      <dgm:prSet presAssocID="{00E99887-3C86-441C-91D9-9761ADB64DB1}" presName="node" presStyleLbl="node1" presStyleIdx="8" presStyleCnt="10" custScaleX="189301" custScaleY="135805" custRadScaleRad="112550" custRadScaleInc="-39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F119C-08AA-4C98-B212-832857E7D9E6}" type="pres">
      <dgm:prSet presAssocID="{02897A4A-B513-4456-BE75-3C05BA0E3696}" presName="sibTrans" presStyleLbl="sibTrans2D1" presStyleIdx="8" presStyleCnt="10" custAng="21444182" custScaleX="385952" custScaleY="160541" custLinFactX="-164443" custLinFactY="-46063" custLinFactNeighborX="-200000" custLinFactNeighborY="-100000"/>
      <dgm:spPr/>
      <dgm:t>
        <a:bodyPr/>
        <a:lstStyle/>
        <a:p>
          <a:endParaRPr lang="ru-RU"/>
        </a:p>
      </dgm:t>
    </dgm:pt>
    <dgm:pt modelId="{A77ADC03-E8EA-4C0C-BDB1-1BEC86824B6A}" type="pres">
      <dgm:prSet presAssocID="{02897A4A-B513-4456-BE75-3C05BA0E3696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6404FF16-254E-4BB8-BED9-6C7452D448F4}" type="pres">
      <dgm:prSet presAssocID="{4693359F-33B5-4C65-9B76-73ACEAABFD94}" presName="node" presStyleLbl="node1" presStyleIdx="9" presStyleCnt="10" custScaleX="215111" custScaleY="159960" custRadScaleRad="93687" custRadScaleInc="-91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1875D-42E6-4F93-B767-BCCE9433AC53}" type="pres">
      <dgm:prSet presAssocID="{C0B8F3B2-4909-4530-A283-31101711A9CB}" presName="sibTrans" presStyleLbl="sibTrans2D1" presStyleIdx="9" presStyleCnt="10" custFlipVert="0" custScaleX="381626" custScaleY="145398" custLinFactX="-317555" custLinFactNeighborX="-400000" custLinFactNeighborY="13323"/>
      <dgm:spPr/>
      <dgm:t>
        <a:bodyPr/>
        <a:lstStyle/>
        <a:p>
          <a:endParaRPr lang="ru-RU"/>
        </a:p>
      </dgm:t>
    </dgm:pt>
    <dgm:pt modelId="{44E8AA7C-A2E6-4802-A542-59738FD16B16}" type="pres">
      <dgm:prSet presAssocID="{C0B8F3B2-4909-4530-A283-31101711A9CB}" presName="connectorText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DC665A98-8BCF-4B47-8740-C0DEDF32FBC3}" type="presOf" srcId="{D570EA06-709C-40D3-B943-B8143EF6B319}" destId="{FFFBC7A7-558E-41A3-9DC1-A41E2CAF1757}" srcOrd="0" destOrd="0" presId="urn:microsoft.com/office/officeart/2005/8/layout/cycle7"/>
    <dgm:cxn modelId="{CA07C6FB-A61E-4E0C-8386-454925F50AF3}" type="presOf" srcId="{00E99887-3C86-441C-91D9-9761ADB64DB1}" destId="{9E08F9DC-4FAF-4F79-823F-3ED98DF0FA85}" srcOrd="0" destOrd="0" presId="urn:microsoft.com/office/officeart/2005/8/layout/cycle7"/>
    <dgm:cxn modelId="{0245035A-9532-49A6-9C40-8792C1D979C7}" type="presOf" srcId="{CDE8ECA1-CDB5-4AAE-A79D-51862BFFC852}" destId="{082D7E33-DA10-4B04-B403-D74DAC413DDA}" srcOrd="0" destOrd="0" presId="urn:microsoft.com/office/officeart/2005/8/layout/cycle7"/>
    <dgm:cxn modelId="{BD9E16AC-CAEE-4CDE-B0BF-DC447AE15FBA}" type="presOf" srcId="{357300AD-5084-4F06-968D-F12630EC0E0F}" destId="{FB1F2470-BCBF-4662-9191-12FDAA9540CE}" srcOrd="0" destOrd="0" presId="urn:microsoft.com/office/officeart/2005/8/layout/cycle7"/>
    <dgm:cxn modelId="{0C92446A-B57B-40BC-9AD9-EF78E3F87711}" srcId="{9FFF2AA1-8BD0-48CF-A002-C0F67A8810BD}" destId="{0EF97F88-2596-4138-B118-FB9C9A93F024}" srcOrd="5" destOrd="0" parTransId="{AED5728C-5356-4971-947A-45B331E2A93F}" sibTransId="{9057C568-C38F-4FDB-A47C-91465BB94526}"/>
    <dgm:cxn modelId="{AA420B07-B3EF-41C0-B862-DFC5D2926979}" srcId="{9FFF2AA1-8BD0-48CF-A002-C0F67A8810BD}" destId="{00E99887-3C86-441C-91D9-9761ADB64DB1}" srcOrd="8" destOrd="0" parTransId="{277233B6-2673-4655-864C-68106C52932A}" sibTransId="{02897A4A-B513-4456-BE75-3C05BA0E3696}"/>
    <dgm:cxn modelId="{B8D4921F-E4C7-4843-A380-FC1E1BB01054}" type="presOf" srcId="{02897A4A-B513-4456-BE75-3C05BA0E3696}" destId="{341F119C-08AA-4C98-B212-832857E7D9E6}" srcOrd="0" destOrd="0" presId="urn:microsoft.com/office/officeart/2005/8/layout/cycle7"/>
    <dgm:cxn modelId="{0C923B9D-976F-4059-8C03-32EBB9C7B2DC}" type="presOf" srcId="{9057C568-C38F-4FDB-A47C-91465BB94526}" destId="{B8A2C1B4-A915-4291-85ED-74FA13300D70}" srcOrd="1" destOrd="0" presId="urn:microsoft.com/office/officeart/2005/8/layout/cycle7"/>
    <dgm:cxn modelId="{A75B3FE6-16AA-4315-B89D-4E0392D0A107}" type="presOf" srcId="{9FFF2AA1-8BD0-48CF-A002-C0F67A8810BD}" destId="{C253C454-F045-4C71-9BF9-A2052897198D}" srcOrd="0" destOrd="0" presId="urn:microsoft.com/office/officeart/2005/8/layout/cycle7"/>
    <dgm:cxn modelId="{817343A9-EDBF-4B1E-8D4D-EBEFFAB9552D}" srcId="{9FFF2AA1-8BD0-48CF-A002-C0F67A8810BD}" destId="{FDA72E52-B58D-4D83-B1AD-5DB1E503B5C5}" srcOrd="6" destOrd="0" parTransId="{36A2C4F9-988D-4236-A101-5F637B0AEF1D}" sibTransId="{BA2CE43C-694C-456A-AC01-F046E42E7119}"/>
    <dgm:cxn modelId="{924320F5-4005-4F4F-B1AE-6E23EA6108E0}" type="presOf" srcId="{49BE1278-FFDA-4FB6-9304-24906F0687F8}" destId="{805DF288-4309-42B7-8562-C34602349693}" srcOrd="1" destOrd="0" presId="urn:microsoft.com/office/officeart/2005/8/layout/cycle7"/>
    <dgm:cxn modelId="{CA07C867-29F0-43F7-95A7-DA9F31A48AB2}" srcId="{9FFF2AA1-8BD0-48CF-A002-C0F67A8810BD}" destId="{CF475022-3592-45FF-B252-456761DF24F9}" srcOrd="0" destOrd="0" parTransId="{3BCF1EFF-2C98-4D4B-BD2E-3E89FE07CD4A}" sibTransId="{D570EA06-709C-40D3-B943-B8143EF6B319}"/>
    <dgm:cxn modelId="{3161B387-01FF-4E9C-A93A-8A0B98848A6F}" type="presOf" srcId="{CDE8ECA1-CDB5-4AAE-A79D-51862BFFC852}" destId="{EFCE8AB0-735D-47E6-96B4-B8340CB5BE45}" srcOrd="1" destOrd="0" presId="urn:microsoft.com/office/officeart/2005/8/layout/cycle7"/>
    <dgm:cxn modelId="{2E292718-BB3C-4AE5-B345-88248CAF07FC}" type="presOf" srcId="{D570EA06-709C-40D3-B943-B8143EF6B319}" destId="{FABFA494-D29E-42BB-9F38-B670A26B5422}" srcOrd="1" destOrd="0" presId="urn:microsoft.com/office/officeart/2005/8/layout/cycle7"/>
    <dgm:cxn modelId="{E066C1AC-1603-4F7E-ABCB-9C71149258EF}" type="presOf" srcId="{196676E5-8B66-43CC-AC61-B638142734F1}" destId="{F4B44D8D-9193-4616-BD42-D12293BFCDB6}" srcOrd="0" destOrd="0" presId="urn:microsoft.com/office/officeart/2005/8/layout/cycle7"/>
    <dgm:cxn modelId="{7AC95C3C-1C14-427F-BFD0-E02014861324}" type="presOf" srcId="{20B6F3CB-996B-4664-ADDF-54D6B0E9AD16}" destId="{02ACEA4E-A49C-4587-AA72-28921079B696}" srcOrd="1" destOrd="0" presId="urn:microsoft.com/office/officeart/2005/8/layout/cycle7"/>
    <dgm:cxn modelId="{714EDEF2-8912-4892-99BB-15880D8F33D0}" srcId="{9FFF2AA1-8BD0-48CF-A002-C0F67A8810BD}" destId="{357300AD-5084-4F06-968D-F12630EC0E0F}" srcOrd="2" destOrd="0" parTransId="{F055B92E-EC82-4366-BF1F-FE5B478D0C22}" sibTransId="{D0629514-CF71-4407-8AFA-69DAB1CDC2C9}"/>
    <dgm:cxn modelId="{54E8CA13-EBC4-4945-811D-C5763F117E1F}" type="presOf" srcId="{BA2CE43C-694C-456A-AC01-F046E42E7119}" destId="{313E9F1A-AE85-4FA6-B67D-728A5882CE7A}" srcOrd="1" destOrd="0" presId="urn:microsoft.com/office/officeart/2005/8/layout/cycle7"/>
    <dgm:cxn modelId="{89D8EB80-FCED-4023-9898-7EFA4202A080}" type="presOf" srcId="{28D76584-936F-4E3B-84EE-50563C39188D}" destId="{DFFAC040-7F39-4952-B7F7-96D94BD1B9BA}" srcOrd="0" destOrd="0" presId="urn:microsoft.com/office/officeart/2005/8/layout/cycle7"/>
    <dgm:cxn modelId="{0AE30950-27F0-45B6-B9D0-A1997D192696}" type="presOf" srcId="{0CA1626C-B64E-43C0-BB3A-E4E36A57BF51}" destId="{810CF5A8-CF13-4B4E-85AD-B6E4F4FE81AA}" srcOrd="0" destOrd="0" presId="urn:microsoft.com/office/officeart/2005/8/layout/cycle7"/>
    <dgm:cxn modelId="{BEF9D7DE-20BD-4239-9613-5E56B7823504}" type="presOf" srcId="{4693359F-33B5-4C65-9B76-73ACEAABFD94}" destId="{6404FF16-254E-4BB8-BED9-6C7452D448F4}" srcOrd="0" destOrd="0" presId="urn:microsoft.com/office/officeart/2005/8/layout/cycle7"/>
    <dgm:cxn modelId="{5C0909EF-B865-4935-BFAC-BF9E073EC622}" type="presOf" srcId="{02897A4A-B513-4456-BE75-3C05BA0E3696}" destId="{A77ADC03-E8EA-4C0C-BDB1-1BEC86824B6A}" srcOrd="1" destOrd="0" presId="urn:microsoft.com/office/officeart/2005/8/layout/cycle7"/>
    <dgm:cxn modelId="{133CA176-AFFD-400D-8A8C-43F6A9439D21}" type="presOf" srcId="{C0B8F3B2-4909-4530-A283-31101711A9CB}" destId="{0E11875D-42E6-4F93-B767-BCCE9433AC53}" srcOrd="0" destOrd="0" presId="urn:microsoft.com/office/officeart/2005/8/layout/cycle7"/>
    <dgm:cxn modelId="{2E6CE4B9-27D7-4855-AFB5-3A97A60683B8}" type="presOf" srcId="{49BE1278-FFDA-4FB6-9304-24906F0687F8}" destId="{8E436604-BA90-4898-9158-B389B43AC9C4}" srcOrd="0" destOrd="0" presId="urn:microsoft.com/office/officeart/2005/8/layout/cycle7"/>
    <dgm:cxn modelId="{E1246969-B6EB-4A00-8A67-566652A2EEDA}" type="presOf" srcId="{9057C568-C38F-4FDB-A47C-91465BB94526}" destId="{2832C3BA-B91C-4B9F-9C04-A71A8B139A0A}" srcOrd="0" destOrd="0" presId="urn:microsoft.com/office/officeart/2005/8/layout/cycle7"/>
    <dgm:cxn modelId="{0C31561D-0F94-4BBB-8AE0-1075B41805C7}" type="presOf" srcId="{0EF97F88-2596-4138-B118-FB9C9A93F024}" destId="{BF1F4C0A-A591-4F4E-A2E9-6F641D683617}" srcOrd="0" destOrd="0" presId="urn:microsoft.com/office/officeart/2005/8/layout/cycle7"/>
    <dgm:cxn modelId="{AF98D91B-946D-4626-8579-05185001F1EC}" srcId="{9FFF2AA1-8BD0-48CF-A002-C0F67A8810BD}" destId="{4A32C116-EDED-462A-A642-9E11DBD52282}" srcOrd="1" destOrd="0" parTransId="{D392318E-C38B-4A18-A2A5-3B4DC444A63E}" sibTransId="{49BE1278-FFDA-4FB6-9304-24906F0687F8}"/>
    <dgm:cxn modelId="{119AF2D6-4998-4083-92B3-91AE7C775846}" srcId="{9FFF2AA1-8BD0-48CF-A002-C0F67A8810BD}" destId="{4693359F-33B5-4C65-9B76-73ACEAABFD94}" srcOrd="9" destOrd="0" parTransId="{271A24A3-BF06-44D2-8A16-79420A7A5BB9}" sibTransId="{C0B8F3B2-4909-4530-A283-31101711A9CB}"/>
    <dgm:cxn modelId="{5417875D-729A-4685-886E-8EEC45AC7609}" type="presOf" srcId="{196676E5-8B66-43CC-AC61-B638142734F1}" destId="{92CC46DC-E85B-4016-85D7-4CA308D66658}" srcOrd="1" destOrd="0" presId="urn:microsoft.com/office/officeart/2005/8/layout/cycle7"/>
    <dgm:cxn modelId="{F983E5D8-B421-4A67-B3A6-DF36733A7B88}" srcId="{9FFF2AA1-8BD0-48CF-A002-C0F67A8810BD}" destId="{244B3DEE-A877-44E9-BC6A-FDCCEB5BA2DA}" srcOrd="3" destOrd="0" parTransId="{EE0E84C9-E0AF-4F5E-81D8-5051E14DD2E0}" sibTransId="{196676E5-8B66-43CC-AC61-B638142734F1}"/>
    <dgm:cxn modelId="{210AF9E0-B8CC-44F9-8072-F361B4275005}" type="presOf" srcId="{C0B8F3B2-4909-4530-A283-31101711A9CB}" destId="{44E8AA7C-A2E6-4802-A542-59738FD16B16}" srcOrd="1" destOrd="0" presId="urn:microsoft.com/office/officeart/2005/8/layout/cycle7"/>
    <dgm:cxn modelId="{FB6531D2-5F43-4190-8FBA-D8C6C96F6289}" srcId="{9FFF2AA1-8BD0-48CF-A002-C0F67A8810BD}" destId="{0CA1626C-B64E-43C0-BB3A-E4E36A57BF51}" srcOrd="7" destOrd="0" parTransId="{78AC6E32-8780-4311-9204-0D7239A22345}" sibTransId="{20B6F3CB-996B-4664-ADDF-54D6B0E9AD16}"/>
    <dgm:cxn modelId="{9FC7A9CA-5BE7-444D-BC3A-147878AE4426}" type="presOf" srcId="{244B3DEE-A877-44E9-BC6A-FDCCEB5BA2DA}" destId="{D5D191DA-E1C9-4E43-80E3-BD21EB38D84B}" srcOrd="0" destOrd="0" presId="urn:microsoft.com/office/officeart/2005/8/layout/cycle7"/>
    <dgm:cxn modelId="{94EA9C5C-CBBB-49EA-BE70-E7080902913A}" type="presOf" srcId="{BA2CE43C-694C-456A-AC01-F046E42E7119}" destId="{B2515E26-81FA-467A-8E64-11F078E8C7CC}" srcOrd="0" destOrd="0" presId="urn:microsoft.com/office/officeart/2005/8/layout/cycle7"/>
    <dgm:cxn modelId="{A88AE755-EE17-4BB8-81EE-3557CC7DB662}" type="presOf" srcId="{D0629514-CF71-4407-8AFA-69DAB1CDC2C9}" destId="{252C99D6-C2F2-40D5-ADA0-0DBBB2C23808}" srcOrd="1" destOrd="0" presId="urn:microsoft.com/office/officeart/2005/8/layout/cycle7"/>
    <dgm:cxn modelId="{08B34595-3B09-4F9C-AA94-E5991E60AA23}" type="presOf" srcId="{D0629514-CF71-4407-8AFA-69DAB1CDC2C9}" destId="{4BC9F1D0-3636-494D-A410-690D3ABD66EE}" srcOrd="0" destOrd="0" presId="urn:microsoft.com/office/officeart/2005/8/layout/cycle7"/>
    <dgm:cxn modelId="{C7295973-33C4-4FDA-A562-87F2836E6837}" type="presOf" srcId="{20B6F3CB-996B-4664-ADDF-54D6B0E9AD16}" destId="{2EEB8ECD-4E45-4DBD-8249-F44B9507A897}" srcOrd="0" destOrd="0" presId="urn:microsoft.com/office/officeart/2005/8/layout/cycle7"/>
    <dgm:cxn modelId="{49F7D5B4-DF0D-448C-B4F8-A73B9B390F0D}" type="presOf" srcId="{CF475022-3592-45FF-B252-456761DF24F9}" destId="{1AC3D9DE-81D1-488C-AC9E-14D14A57378A}" srcOrd="0" destOrd="0" presId="urn:microsoft.com/office/officeart/2005/8/layout/cycle7"/>
    <dgm:cxn modelId="{2BC5DBA0-D444-4B08-84D4-10F33B1300E4}" type="presOf" srcId="{FDA72E52-B58D-4D83-B1AD-5DB1E503B5C5}" destId="{305196BF-A36C-4E01-8BD5-25BB910D0D75}" srcOrd="0" destOrd="0" presId="urn:microsoft.com/office/officeart/2005/8/layout/cycle7"/>
    <dgm:cxn modelId="{9DEFA7CA-0E44-40B5-8572-1D2A3258BB88}" srcId="{9FFF2AA1-8BD0-48CF-A002-C0F67A8810BD}" destId="{28D76584-936F-4E3B-84EE-50563C39188D}" srcOrd="4" destOrd="0" parTransId="{05266562-D34F-4E61-A8E4-EFAF736C98F4}" sibTransId="{CDE8ECA1-CDB5-4AAE-A79D-51862BFFC852}"/>
    <dgm:cxn modelId="{94AE92AF-86FB-4384-9208-22EF595D38E9}" type="presOf" srcId="{4A32C116-EDED-462A-A642-9E11DBD52282}" destId="{CEA54FD3-274C-4996-A9CA-23377A7EB55E}" srcOrd="0" destOrd="0" presId="urn:microsoft.com/office/officeart/2005/8/layout/cycle7"/>
    <dgm:cxn modelId="{5247D4F4-122A-4F38-BD8C-250829740DB9}" type="presParOf" srcId="{C253C454-F045-4C71-9BF9-A2052897198D}" destId="{1AC3D9DE-81D1-488C-AC9E-14D14A57378A}" srcOrd="0" destOrd="0" presId="urn:microsoft.com/office/officeart/2005/8/layout/cycle7"/>
    <dgm:cxn modelId="{3B4E5CC7-74F9-436D-A488-02C9C2669F2A}" type="presParOf" srcId="{C253C454-F045-4C71-9BF9-A2052897198D}" destId="{FFFBC7A7-558E-41A3-9DC1-A41E2CAF1757}" srcOrd="1" destOrd="0" presId="urn:microsoft.com/office/officeart/2005/8/layout/cycle7"/>
    <dgm:cxn modelId="{977CB28B-D780-4C41-92DC-80D969D74034}" type="presParOf" srcId="{FFFBC7A7-558E-41A3-9DC1-A41E2CAF1757}" destId="{FABFA494-D29E-42BB-9F38-B670A26B5422}" srcOrd="0" destOrd="0" presId="urn:microsoft.com/office/officeart/2005/8/layout/cycle7"/>
    <dgm:cxn modelId="{7F118C6E-0CE6-4D41-8CA4-602780B4672F}" type="presParOf" srcId="{C253C454-F045-4C71-9BF9-A2052897198D}" destId="{CEA54FD3-274C-4996-A9CA-23377A7EB55E}" srcOrd="2" destOrd="0" presId="urn:microsoft.com/office/officeart/2005/8/layout/cycle7"/>
    <dgm:cxn modelId="{98FA7286-0E34-42D6-9EA8-13EF74682848}" type="presParOf" srcId="{C253C454-F045-4C71-9BF9-A2052897198D}" destId="{8E436604-BA90-4898-9158-B389B43AC9C4}" srcOrd="3" destOrd="0" presId="urn:microsoft.com/office/officeart/2005/8/layout/cycle7"/>
    <dgm:cxn modelId="{2409534A-6A21-4950-832A-63976AED1383}" type="presParOf" srcId="{8E436604-BA90-4898-9158-B389B43AC9C4}" destId="{805DF288-4309-42B7-8562-C34602349693}" srcOrd="0" destOrd="0" presId="urn:microsoft.com/office/officeart/2005/8/layout/cycle7"/>
    <dgm:cxn modelId="{745E948C-E562-4F3F-BBC3-F5D0297242C2}" type="presParOf" srcId="{C253C454-F045-4C71-9BF9-A2052897198D}" destId="{FB1F2470-BCBF-4662-9191-12FDAA9540CE}" srcOrd="4" destOrd="0" presId="urn:microsoft.com/office/officeart/2005/8/layout/cycle7"/>
    <dgm:cxn modelId="{EBEF9759-4F07-44F3-9C94-620EB785A56E}" type="presParOf" srcId="{C253C454-F045-4C71-9BF9-A2052897198D}" destId="{4BC9F1D0-3636-494D-A410-690D3ABD66EE}" srcOrd="5" destOrd="0" presId="urn:microsoft.com/office/officeart/2005/8/layout/cycle7"/>
    <dgm:cxn modelId="{AD1ACBDD-80CA-4CC3-97F6-AB17BD5DB1B1}" type="presParOf" srcId="{4BC9F1D0-3636-494D-A410-690D3ABD66EE}" destId="{252C99D6-C2F2-40D5-ADA0-0DBBB2C23808}" srcOrd="0" destOrd="0" presId="urn:microsoft.com/office/officeart/2005/8/layout/cycle7"/>
    <dgm:cxn modelId="{E4D459BA-6FE3-40E7-90F4-2FD5CB35DC6A}" type="presParOf" srcId="{C253C454-F045-4C71-9BF9-A2052897198D}" destId="{D5D191DA-E1C9-4E43-80E3-BD21EB38D84B}" srcOrd="6" destOrd="0" presId="urn:microsoft.com/office/officeart/2005/8/layout/cycle7"/>
    <dgm:cxn modelId="{CB66AA2D-74C9-40A9-9456-F2929B210643}" type="presParOf" srcId="{C253C454-F045-4C71-9BF9-A2052897198D}" destId="{F4B44D8D-9193-4616-BD42-D12293BFCDB6}" srcOrd="7" destOrd="0" presId="urn:microsoft.com/office/officeart/2005/8/layout/cycle7"/>
    <dgm:cxn modelId="{30E10B1B-1477-4190-A514-A49E06914BB7}" type="presParOf" srcId="{F4B44D8D-9193-4616-BD42-D12293BFCDB6}" destId="{92CC46DC-E85B-4016-85D7-4CA308D66658}" srcOrd="0" destOrd="0" presId="urn:microsoft.com/office/officeart/2005/8/layout/cycle7"/>
    <dgm:cxn modelId="{ED1E9351-C21F-4837-8699-7D256EC94BED}" type="presParOf" srcId="{C253C454-F045-4C71-9BF9-A2052897198D}" destId="{DFFAC040-7F39-4952-B7F7-96D94BD1B9BA}" srcOrd="8" destOrd="0" presId="urn:microsoft.com/office/officeart/2005/8/layout/cycle7"/>
    <dgm:cxn modelId="{9637F287-6CA4-4307-8800-E4A94C6EBBB7}" type="presParOf" srcId="{C253C454-F045-4C71-9BF9-A2052897198D}" destId="{082D7E33-DA10-4B04-B403-D74DAC413DDA}" srcOrd="9" destOrd="0" presId="urn:microsoft.com/office/officeart/2005/8/layout/cycle7"/>
    <dgm:cxn modelId="{8475BC7D-1FD9-4AA0-A346-D30A2EAFE6B1}" type="presParOf" srcId="{082D7E33-DA10-4B04-B403-D74DAC413DDA}" destId="{EFCE8AB0-735D-47E6-96B4-B8340CB5BE45}" srcOrd="0" destOrd="0" presId="urn:microsoft.com/office/officeart/2005/8/layout/cycle7"/>
    <dgm:cxn modelId="{FA35AB59-731E-4AA5-BE57-719C79CDCEB1}" type="presParOf" srcId="{C253C454-F045-4C71-9BF9-A2052897198D}" destId="{BF1F4C0A-A591-4F4E-A2E9-6F641D683617}" srcOrd="10" destOrd="0" presId="urn:microsoft.com/office/officeart/2005/8/layout/cycle7"/>
    <dgm:cxn modelId="{5DA7874A-B56C-4D48-ACF4-A7FC10775D0A}" type="presParOf" srcId="{C253C454-F045-4C71-9BF9-A2052897198D}" destId="{2832C3BA-B91C-4B9F-9C04-A71A8B139A0A}" srcOrd="11" destOrd="0" presId="urn:microsoft.com/office/officeart/2005/8/layout/cycle7"/>
    <dgm:cxn modelId="{77F9CB9C-DB85-4B18-93C1-D5833A0BD27E}" type="presParOf" srcId="{2832C3BA-B91C-4B9F-9C04-A71A8B139A0A}" destId="{B8A2C1B4-A915-4291-85ED-74FA13300D70}" srcOrd="0" destOrd="0" presId="urn:microsoft.com/office/officeart/2005/8/layout/cycle7"/>
    <dgm:cxn modelId="{0BB1483C-2DBC-4CD6-8685-A14CC8AE6885}" type="presParOf" srcId="{C253C454-F045-4C71-9BF9-A2052897198D}" destId="{305196BF-A36C-4E01-8BD5-25BB910D0D75}" srcOrd="12" destOrd="0" presId="urn:microsoft.com/office/officeart/2005/8/layout/cycle7"/>
    <dgm:cxn modelId="{CC588DE3-298D-46AF-BDAF-F75647E612E9}" type="presParOf" srcId="{C253C454-F045-4C71-9BF9-A2052897198D}" destId="{B2515E26-81FA-467A-8E64-11F078E8C7CC}" srcOrd="13" destOrd="0" presId="urn:microsoft.com/office/officeart/2005/8/layout/cycle7"/>
    <dgm:cxn modelId="{4520AE8C-9073-4891-A545-3C506E983B44}" type="presParOf" srcId="{B2515E26-81FA-467A-8E64-11F078E8C7CC}" destId="{313E9F1A-AE85-4FA6-B67D-728A5882CE7A}" srcOrd="0" destOrd="0" presId="urn:microsoft.com/office/officeart/2005/8/layout/cycle7"/>
    <dgm:cxn modelId="{079D6176-B490-4D5E-8056-C7651C40E458}" type="presParOf" srcId="{C253C454-F045-4C71-9BF9-A2052897198D}" destId="{810CF5A8-CF13-4B4E-85AD-B6E4F4FE81AA}" srcOrd="14" destOrd="0" presId="urn:microsoft.com/office/officeart/2005/8/layout/cycle7"/>
    <dgm:cxn modelId="{0100F4F6-1A0C-4CAB-97F8-435AE8B5C71B}" type="presParOf" srcId="{C253C454-F045-4C71-9BF9-A2052897198D}" destId="{2EEB8ECD-4E45-4DBD-8249-F44B9507A897}" srcOrd="15" destOrd="0" presId="urn:microsoft.com/office/officeart/2005/8/layout/cycle7"/>
    <dgm:cxn modelId="{4935B9B0-E297-4245-85E1-AC64D752A930}" type="presParOf" srcId="{2EEB8ECD-4E45-4DBD-8249-F44B9507A897}" destId="{02ACEA4E-A49C-4587-AA72-28921079B696}" srcOrd="0" destOrd="0" presId="urn:microsoft.com/office/officeart/2005/8/layout/cycle7"/>
    <dgm:cxn modelId="{AEAE629C-C19E-472B-AF90-D796D22465E8}" type="presParOf" srcId="{C253C454-F045-4C71-9BF9-A2052897198D}" destId="{9E08F9DC-4FAF-4F79-823F-3ED98DF0FA85}" srcOrd="16" destOrd="0" presId="urn:microsoft.com/office/officeart/2005/8/layout/cycle7"/>
    <dgm:cxn modelId="{3CF66105-5C61-4C19-9941-BA3671B29516}" type="presParOf" srcId="{C253C454-F045-4C71-9BF9-A2052897198D}" destId="{341F119C-08AA-4C98-B212-832857E7D9E6}" srcOrd="17" destOrd="0" presId="urn:microsoft.com/office/officeart/2005/8/layout/cycle7"/>
    <dgm:cxn modelId="{B3B96EF4-B0B7-4848-85D7-026638CFCD78}" type="presParOf" srcId="{341F119C-08AA-4C98-B212-832857E7D9E6}" destId="{A77ADC03-E8EA-4C0C-BDB1-1BEC86824B6A}" srcOrd="0" destOrd="0" presId="urn:microsoft.com/office/officeart/2005/8/layout/cycle7"/>
    <dgm:cxn modelId="{EE88A84F-394D-40ED-BF31-4A565C40A60C}" type="presParOf" srcId="{C253C454-F045-4C71-9BF9-A2052897198D}" destId="{6404FF16-254E-4BB8-BED9-6C7452D448F4}" srcOrd="18" destOrd="0" presId="urn:microsoft.com/office/officeart/2005/8/layout/cycle7"/>
    <dgm:cxn modelId="{753AE577-94B0-42FE-99D6-A5691CDD37DF}" type="presParOf" srcId="{C253C454-F045-4C71-9BF9-A2052897198D}" destId="{0E11875D-42E6-4F93-B767-BCCE9433AC53}" srcOrd="19" destOrd="0" presId="urn:microsoft.com/office/officeart/2005/8/layout/cycle7"/>
    <dgm:cxn modelId="{6E9BFD53-15A5-4F85-8F5F-94A9946986A6}" type="presParOf" srcId="{0E11875D-42E6-4F93-B767-BCCE9433AC53}" destId="{44E8AA7C-A2E6-4802-A542-59738FD16B1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3D9DE-81D1-488C-AC9E-14D14A57378A}">
      <dsp:nvSpPr>
        <dsp:cNvPr id="0" name=""/>
        <dsp:cNvSpPr/>
      </dsp:nvSpPr>
      <dsp:spPr>
        <a:xfrm>
          <a:off x="1909670" y="-326951"/>
          <a:ext cx="2362111" cy="561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Музыкальная деятельность</a:t>
          </a:r>
          <a:endParaRPr lang="ru-RU" sz="1600" b="1" kern="1200" dirty="0"/>
        </a:p>
      </dsp:txBody>
      <dsp:txXfrm>
        <a:off x="1926123" y="-310498"/>
        <a:ext cx="2329205" cy="528828"/>
      </dsp:txXfrm>
    </dsp:sp>
    <dsp:sp modelId="{FFFBC7A7-558E-41A3-9DC1-A41E2CAF1757}">
      <dsp:nvSpPr>
        <dsp:cNvPr id="0" name=""/>
        <dsp:cNvSpPr/>
      </dsp:nvSpPr>
      <dsp:spPr>
        <a:xfrm rot="1580416" flipH="1" flipV="1">
          <a:off x="4509279" y="254764"/>
          <a:ext cx="234706" cy="25677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579691" y="306120"/>
        <a:ext cx="93882" cy="154067"/>
      </dsp:txXfrm>
    </dsp:sp>
    <dsp:sp modelId="{CEA54FD3-274C-4996-A9CA-23377A7EB55E}">
      <dsp:nvSpPr>
        <dsp:cNvPr id="0" name=""/>
        <dsp:cNvSpPr/>
      </dsp:nvSpPr>
      <dsp:spPr>
        <a:xfrm>
          <a:off x="4161132" y="591950"/>
          <a:ext cx="1718226" cy="634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Частично мобильные,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мобильные</a:t>
          </a:r>
          <a:endParaRPr lang="ru-RU" sz="1400" kern="1200" dirty="0"/>
        </a:p>
      </dsp:txBody>
      <dsp:txXfrm>
        <a:off x="4179718" y="610536"/>
        <a:ext cx="1681054" cy="597388"/>
      </dsp:txXfrm>
    </dsp:sp>
    <dsp:sp modelId="{8E436604-BA90-4898-9158-B389B43AC9C4}">
      <dsp:nvSpPr>
        <dsp:cNvPr id="0" name=""/>
        <dsp:cNvSpPr/>
      </dsp:nvSpPr>
      <dsp:spPr>
        <a:xfrm rot="3283935">
          <a:off x="5414702" y="1062939"/>
          <a:ext cx="177173" cy="23458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467854" y="1109856"/>
        <a:ext cx="70869" cy="140752"/>
      </dsp:txXfrm>
    </dsp:sp>
    <dsp:sp modelId="{FB1F2470-BCBF-4662-9191-12FDAA9540CE}">
      <dsp:nvSpPr>
        <dsp:cNvPr id="0" name=""/>
        <dsp:cNvSpPr/>
      </dsp:nvSpPr>
      <dsp:spPr>
        <a:xfrm>
          <a:off x="4699828" y="1441548"/>
          <a:ext cx="1564697" cy="480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Пение</a:t>
          </a:r>
          <a:endParaRPr lang="ru-RU" sz="1200" kern="1200" dirty="0"/>
        </a:p>
      </dsp:txBody>
      <dsp:txXfrm>
        <a:off x="4713914" y="1455634"/>
        <a:ext cx="1536525" cy="452774"/>
      </dsp:txXfrm>
    </dsp:sp>
    <dsp:sp modelId="{4BC9F1D0-3636-494D-A410-690D3ABD66EE}">
      <dsp:nvSpPr>
        <dsp:cNvPr id="0" name=""/>
        <dsp:cNvSpPr/>
      </dsp:nvSpPr>
      <dsp:spPr>
        <a:xfrm rot="15600386" flipV="1">
          <a:off x="5341531" y="2045819"/>
          <a:ext cx="119366" cy="19132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5377341" y="2084085"/>
        <a:ext cx="47746" cy="114796"/>
      </dsp:txXfrm>
    </dsp:sp>
    <dsp:sp modelId="{D5D191DA-E1C9-4E43-80E3-BD21EB38D84B}">
      <dsp:nvSpPr>
        <dsp:cNvPr id="0" name=""/>
        <dsp:cNvSpPr/>
      </dsp:nvSpPr>
      <dsp:spPr>
        <a:xfrm>
          <a:off x="4341404" y="2360472"/>
          <a:ext cx="1777191" cy="1505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Вокал (соло, ансамбль)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Хор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385493" y="2404561"/>
        <a:ext cx="1689013" cy="1417127"/>
      </dsp:txXfrm>
    </dsp:sp>
    <dsp:sp modelId="{F4B44D8D-9193-4616-BD42-D12293BFCDB6}">
      <dsp:nvSpPr>
        <dsp:cNvPr id="0" name=""/>
        <dsp:cNvSpPr/>
      </dsp:nvSpPr>
      <dsp:spPr>
        <a:xfrm rot="7075613" flipH="1">
          <a:off x="4130245" y="1098118"/>
          <a:ext cx="191958" cy="16638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4180160" y="1131395"/>
        <a:ext cx="92128" cy="99830"/>
      </dsp:txXfrm>
    </dsp:sp>
    <dsp:sp modelId="{DFFAC040-7F39-4952-B7F7-96D94BD1B9BA}">
      <dsp:nvSpPr>
        <dsp:cNvPr id="0" name=""/>
        <dsp:cNvSpPr/>
      </dsp:nvSpPr>
      <dsp:spPr>
        <a:xfrm>
          <a:off x="3258599" y="1441572"/>
          <a:ext cx="1294833" cy="552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Игра на инструментах</a:t>
          </a:r>
          <a:endParaRPr lang="ru-RU" sz="1200" kern="1200" dirty="0"/>
        </a:p>
      </dsp:txBody>
      <dsp:txXfrm>
        <a:off x="3274781" y="1457754"/>
        <a:ext cx="1262469" cy="520127"/>
      </dsp:txXfrm>
    </dsp:sp>
    <dsp:sp modelId="{082D7E33-DA10-4B04-B403-D74DAC413DDA}">
      <dsp:nvSpPr>
        <dsp:cNvPr id="0" name=""/>
        <dsp:cNvSpPr/>
      </dsp:nvSpPr>
      <dsp:spPr>
        <a:xfrm rot="7584941">
          <a:off x="3518962" y="2098158"/>
          <a:ext cx="118431" cy="12814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54491" y="2123787"/>
        <a:ext cx="47373" cy="76888"/>
      </dsp:txXfrm>
    </dsp:sp>
    <dsp:sp modelId="{BF1F4C0A-A591-4F4E-A2E9-6F641D683617}">
      <dsp:nvSpPr>
        <dsp:cNvPr id="0" name=""/>
        <dsp:cNvSpPr/>
      </dsp:nvSpPr>
      <dsp:spPr>
        <a:xfrm>
          <a:off x="1978081" y="2330399"/>
          <a:ext cx="1797272" cy="1565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Шумовой оркестр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</a:t>
          </a:r>
          <a:r>
            <a:rPr lang="ru-RU" sz="1200" kern="1200" dirty="0" err="1" smtClean="0"/>
            <a:t>Сказки-шумелки</a:t>
          </a: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Апробация </a:t>
          </a:r>
          <a:r>
            <a:rPr lang="ru-RU" sz="1200" kern="1200" dirty="0" err="1" smtClean="0"/>
            <a:t>музицирования</a:t>
          </a:r>
          <a:endParaRPr lang="ru-RU" sz="1200" kern="1200" dirty="0" smtClean="0"/>
        </a:p>
      </dsp:txBody>
      <dsp:txXfrm>
        <a:off x="2023931" y="2376249"/>
        <a:ext cx="1705572" cy="1473750"/>
      </dsp:txXfrm>
    </dsp:sp>
    <dsp:sp modelId="{2832C3BA-B91C-4B9F-9C04-A71A8B139A0A}">
      <dsp:nvSpPr>
        <dsp:cNvPr id="0" name=""/>
        <dsp:cNvSpPr/>
      </dsp:nvSpPr>
      <dsp:spPr>
        <a:xfrm rot="10781678">
          <a:off x="1876943" y="3064057"/>
          <a:ext cx="57482" cy="14238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1894188" y="3092535"/>
        <a:ext cx="22992" cy="85433"/>
      </dsp:txXfrm>
    </dsp:sp>
    <dsp:sp modelId="{305196BF-A36C-4E01-8BD5-25BB910D0D75}">
      <dsp:nvSpPr>
        <dsp:cNvPr id="0" name=""/>
        <dsp:cNvSpPr/>
      </dsp:nvSpPr>
      <dsp:spPr>
        <a:xfrm>
          <a:off x="0" y="2368805"/>
          <a:ext cx="1808826" cy="1509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Бытовых звуков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Звуков природы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-Специально подобранной музыки </a:t>
          </a:r>
          <a:endParaRPr lang="ru-RU" sz="1200" kern="1200" dirty="0"/>
        </a:p>
      </dsp:txBody>
      <dsp:txXfrm>
        <a:off x="44216" y="2413021"/>
        <a:ext cx="1720394" cy="1421230"/>
      </dsp:txXfrm>
    </dsp:sp>
    <dsp:sp modelId="{B2515E26-81FA-467A-8E64-11F078E8C7CC}">
      <dsp:nvSpPr>
        <dsp:cNvPr id="0" name=""/>
        <dsp:cNvSpPr/>
      </dsp:nvSpPr>
      <dsp:spPr>
        <a:xfrm rot="16212520">
          <a:off x="1469573" y="2048035"/>
          <a:ext cx="99901" cy="19598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499543" y="2087231"/>
        <a:ext cx="39961" cy="117590"/>
      </dsp:txXfrm>
    </dsp:sp>
    <dsp:sp modelId="{810CF5A8-CF13-4B4E-85AD-B6E4F4FE81AA}">
      <dsp:nvSpPr>
        <dsp:cNvPr id="0" name=""/>
        <dsp:cNvSpPr/>
      </dsp:nvSpPr>
      <dsp:spPr>
        <a:xfrm>
          <a:off x="1612105" y="1472046"/>
          <a:ext cx="1486261" cy="520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Звучащие жесты</a:t>
          </a:r>
          <a:endParaRPr lang="ru-RU" sz="1200" kern="1200" dirty="0"/>
        </a:p>
      </dsp:txBody>
      <dsp:txXfrm>
        <a:off x="1627337" y="1487278"/>
        <a:ext cx="1455797" cy="489587"/>
      </dsp:txXfrm>
    </dsp:sp>
    <dsp:sp modelId="{2EEB8ECD-4E45-4DBD-8249-F44B9507A897}">
      <dsp:nvSpPr>
        <dsp:cNvPr id="0" name=""/>
        <dsp:cNvSpPr/>
      </dsp:nvSpPr>
      <dsp:spPr>
        <a:xfrm rot="13473794">
          <a:off x="1780024" y="1031351"/>
          <a:ext cx="236748" cy="2159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1844812" y="1074543"/>
        <a:ext cx="107172" cy="129576"/>
      </dsp:txXfrm>
    </dsp:sp>
    <dsp:sp modelId="{9E08F9DC-4FAF-4F79-823F-3ED98DF0FA85}">
      <dsp:nvSpPr>
        <dsp:cNvPr id="0" name=""/>
        <dsp:cNvSpPr/>
      </dsp:nvSpPr>
      <dsp:spPr>
        <a:xfrm>
          <a:off x="0" y="1441575"/>
          <a:ext cx="1540255" cy="552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Слушание</a:t>
          </a:r>
          <a:endParaRPr lang="ru-RU" sz="1200" kern="1200" dirty="0"/>
        </a:p>
      </dsp:txBody>
      <dsp:txXfrm>
        <a:off x="16182" y="1457757"/>
        <a:ext cx="1507891" cy="520127"/>
      </dsp:txXfrm>
    </dsp:sp>
    <dsp:sp modelId="{341F119C-08AA-4C98-B212-832857E7D9E6}">
      <dsp:nvSpPr>
        <dsp:cNvPr id="0" name=""/>
        <dsp:cNvSpPr/>
      </dsp:nvSpPr>
      <dsp:spPr>
        <a:xfrm rot="18351785">
          <a:off x="748109" y="1019871"/>
          <a:ext cx="221853" cy="22859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814665" y="1065590"/>
        <a:ext cx="88741" cy="137155"/>
      </dsp:txXfrm>
    </dsp:sp>
    <dsp:sp modelId="{6404FF16-254E-4BB8-BED9-6C7452D448F4}">
      <dsp:nvSpPr>
        <dsp:cNvPr id="0" name=""/>
        <dsp:cNvSpPr/>
      </dsp:nvSpPr>
      <dsp:spPr>
        <a:xfrm>
          <a:off x="530821" y="591956"/>
          <a:ext cx="1750259" cy="650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Маломобильные</a:t>
          </a:r>
          <a:endParaRPr lang="ru-RU" sz="1400" kern="1200" dirty="0"/>
        </a:p>
      </dsp:txBody>
      <dsp:txXfrm>
        <a:off x="549881" y="611016"/>
        <a:ext cx="1712139" cy="612640"/>
      </dsp:txXfrm>
    </dsp:sp>
    <dsp:sp modelId="{0E11875D-42E6-4F93-B767-BCCE9433AC53}">
      <dsp:nvSpPr>
        <dsp:cNvPr id="0" name=""/>
        <dsp:cNvSpPr/>
      </dsp:nvSpPr>
      <dsp:spPr>
        <a:xfrm rot="19814241">
          <a:off x="1765110" y="328824"/>
          <a:ext cx="219366" cy="20703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27219" y="370230"/>
        <a:ext cx="95148" cy="124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Реабилитация детей с тяжелыми и множественными отклонениями в развитии через формирование музыкальных способностей в условиях стационарного учреждения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samsung\Desktop\1\раб стол\Новая папка (4)\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3752605" cy="142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71934" y="285728"/>
            <a:ext cx="495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АСУСОН ТО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«Детский психоневрологический дом-интернат»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5857892"/>
            <a:ext cx="3287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Выполнила педагог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Фрик О.В.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на музыкальных инструментах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Класс\Desktop\IMG-bc27d7a09368427ae58a3cdde2f74d6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8693">
            <a:off x="392820" y="1653673"/>
            <a:ext cx="3464825" cy="4619766"/>
          </a:xfrm>
          <a:prstGeom prst="rect">
            <a:avLst/>
          </a:prstGeom>
          <a:noFill/>
        </p:spPr>
      </p:pic>
      <p:pic>
        <p:nvPicPr>
          <p:cNvPr id="6" name="Рисунок 5" descr="IMG-d2cde69191a0b2f333db2e54ef3c079b-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76059">
            <a:off x="4607822" y="1779480"/>
            <a:ext cx="3745692" cy="459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Вокальное творчество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ласс\Desktop\Новая папка\IMG-4ee775ce1939eaa3559b7945c10d325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071942"/>
            <a:ext cx="4286280" cy="2625349"/>
          </a:xfrm>
          <a:prstGeom prst="rect">
            <a:avLst/>
          </a:prstGeom>
          <a:noFill/>
        </p:spPr>
      </p:pic>
      <p:pic>
        <p:nvPicPr>
          <p:cNvPr id="7" name="Рисунок 6" descr="IMG_0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428736"/>
            <a:ext cx="4214842" cy="2500330"/>
          </a:xfrm>
          <a:prstGeom prst="rect">
            <a:avLst/>
          </a:prstGeom>
        </p:spPr>
      </p:pic>
      <p:pic>
        <p:nvPicPr>
          <p:cNvPr id="9" name="Рисунок 8" descr="IMG-044e6a64b3146ee8803efd03efeeb63b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428736"/>
            <a:ext cx="2928958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Музыкально-дидактические игры</a:t>
            </a:r>
          </a:p>
        </p:txBody>
      </p:sp>
      <p:pic>
        <p:nvPicPr>
          <p:cNvPr id="4" name="Рисунок 3" descr="IMG_20210328_165541_resized_20210329_012959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714488"/>
            <a:ext cx="3214711" cy="2137051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IMG_20210328_165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00174"/>
            <a:ext cx="3048021" cy="2286016"/>
          </a:xfrm>
          <a:prstGeom prst="rect">
            <a:avLst/>
          </a:prstGeom>
        </p:spPr>
      </p:pic>
      <p:pic>
        <p:nvPicPr>
          <p:cNvPr id="3" name="Рисунок 2" descr="IMG_20210328_1659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000504"/>
            <a:ext cx="3500462" cy="2625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2997323" cy="4236845"/>
          </a:xfrm>
          <a:prstGeom prst="rect">
            <a:avLst/>
          </a:prstGeom>
        </p:spPr>
      </p:pic>
      <p:pic>
        <p:nvPicPr>
          <p:cNvPr id="4" name="Рисунок 3" descr="1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642918"/>
            <a:ext cx="3032278" cy="4286256"/>
          </a:xfrm>
          <a:prstGeom prst="rect">
            <a:avLst/>
          </a:prstGeom>
        </p:spPr>
      </p:pic>
      <p:pic>
        <p:nvPicPr>
          <p:cNvPr id="5" name="Рисунок 4" descr="1239+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214554"/>
            <a:ext cx="3284970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27_191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21446"/>
            <a:ext cx="8143932" cy="610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9039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0000"/>
                </a:solidFill>
                <a:latin typeface="Arial" charset="0"/>
                <a:ea typeface="Microsoft YaHei" pitchFamily="32" charset="-122"/>
              </a:rPr>
              <a:t>Спасибо за внимание!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210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71472" y="2357430"/>
          <a:ext cx="421484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86248" y="2214554"/>
          <a:ext cx="457203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14546" y="1285860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Диагностика музыкальных способностей детей в сравнении за два года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514351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2019-2020 учебный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15074" y="521495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2020-2021 </a:t>
            </a:r>
          </a:p>
          <a:p>
            <a:pPr algn="ctr"/>
            <a:r>
              <a:rPr lang="ru-RU" dirty="0" smtClean="0"/>
              <a:t>учебный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571612"/>
            <a:ext cx="67866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Создание условий для гармонизации личности детей с ограниченными возможностями здоровья, восстановление и коррекция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состояния средствами музыкальной деятельности.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71472" y="3347963"/>
            <a:ext cx="7929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859962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творческого самовыражения через участие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мероприятиях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учреждения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фестивалях - конкурсах различного уровня.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 творческого потенциала  (р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азвитие  тембрового, ладово-высотного, динамического слуха, чувства ритма и координации движения, певческого голоса)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воспитанников, расширение навыков коммуникативного общения, творческого самовыражения,  эмоциональной сферы воспитанников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Расширять знания об истории культуры и искусства Родины. 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259632" y="1628800"/>
          <a:ext cx="626452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14678" y="4286256"/>
            <a:ext cx="285752" cy="28575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Звучащие жесты – ритмическая игра звуками своего тела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10328_104007_resized_20210329_013546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82314"/>
            <a:ext cx="2714644" cy="2035983"/>
          </a:xfrm>
          <a:prstGeom prst="rect">
            <a:avLst/>
          </a:prstGeom>
        </p:spPr>
      </p:pic>
      <p:pic>
        <p:nvPicPr>
          <p:cNvPr id="4" name="Рисунок 3" descr="IMG_20210328_104034_resized_20210329_013548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7" y="1482314"/>
            <a:ext cx="2714644" cy="2035983"/>
          </a:xfrm>
          <a:prstGeom prst="rect">
            <a:avLst/>
          </a:prstGeom>
        </p:spPr>
      </p:pic>
      <p:pic>
        <p:nvPicPr>
          <p:cNvPr id="6" name="Рисунок 5" descr="IMG_20210328_104118_resized_20210329_013232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000504"/>
            <a:ext cx="2786050" cy="2089538"/>
          </a:xfrm>
          <a:prstGeom prst="rect">
            <a:avLst/>
          </a:prstGeom>
        </p:spPr>
      </p:pic>
      <p:pic>
        <p:nvPicPr>
          <p:cNvPr id="7" name="Рисунок 6" descr="IMG_20210328_104123_resized_20210329_0138557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071942"/>
            <a:ext cx="2762268" cy="20717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350043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Шлепки по коленям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350043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Хлопки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60722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Шлепки по груди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61436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Хлопки по рукам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на шумовых инструментах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a94c7c75fdb77c982935e95e81c54568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3595714" cy="2696786"/>
          </a:xfrm>
          <a:prstGeom prst="rect">
            <a:avLst/>
          </a:prstGeom>
        </p:spPr>
      </p:pic>
      <p:pic>
        <p:nvPicPr>
          <p:cNvPr id="5" name="Рисунок 4" descr="IMG_20210328_104955_resized_20210329_013105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96563"/>
            <a:ext cx="3643338" cy="2732504"/>
          </a:xfrm>
          <a:prstGeom prst="rect">
            <a:avLst/>
          </a:prstGeom>
        </p:spPr>
      </p:pic>
      <p:pic>
        <p:nvPicPr>
          <p:cNvPr id="6" name="Рисунок 5" descr="IMG_20210328_164958_resized_20210329_1246489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929066"/>
            <a:ext cx="371477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214678" y="2428868"/>
            <a:ext cx="2857520" cy="3071834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Сказка-шумелка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укави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928934"/>
            <a:ext cx="2033788" cy="217169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357950" y="1357298"/>
            <a:ext cx="2143140" cy="1500198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Мелкая моторика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500826" y="4857760"/>
            <a:ext cx="2214578" cy="157163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Слуховая память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4348" y="1357298"/>
            <a:ext cx="2143140" cy="157163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Слуховое восприятие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1472" y="4929198"/>
            <a:ext cx="2286016" cy="1643074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Творческая фантазия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2954399">
            <a:off x="2714612" y="2500306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298485">
            <a:off x="5684046" y="2505730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503917">
            <a:off x="2758850" y="4996972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090203">
            <a:off x="5760616" y="4921324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Шумовой оркестр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1" y="1254354"/>
            <a:ext cx="4000529" cy="266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Крылья души 2019.mp4_20210327_182213.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4000504"/>
            <a:ext cx="4572000" cy="2732486"/>
          </a:xfrm>
          <a:prstGeom prst="rect">
            <a:avLst/>
          </a:prstGeom>
        </p:spPr>
      </p:pic>
      <p:pic>
        <p:nvPicPr>
          <p:cNvPr id="10" name="Рисунок 9" descr="IMG-47aa6cfddfc73f8373289024c70341f4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237426"/>
            <a:ext cx="4071966" cy="2691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206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Реабилитация детей с тяжелыми и множественными отклонениями в развитии через формирование музыкальных способностей в условиях стационарного учреждения</vt:lpstr>
      <vt:lpstr>Актуальность </vt:lpstr>
      <vt:lpstr>Цель</vt:lpstr>
      <vt:lpstr>Задачи </vt:lpstr>
      <vt:lpstr>Музыкальная деятельность </vt:lpstr>
      <vt:lpstr>Звучащие жесты – ритмическая игра звуками своего тела </vt:lpstr>
      <vt:lpstr>Игра на шумовых инструментах</vt:lpstr>
      <vt:lpstr>Сказка-шумелка</vt:lpstr>
      <vt:lpstr>Шумовой оркестр</vt:lpstr>
      <vt:lpstr>Игра на музыкальных инструментах</vt:lpstr>
      <vt:lpstr>Вокальное творчество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Класс</dc:creator>
  <cp:lastModifiedBy>-</cp:lastModifiedBy>
  <cp:revision>98</cp:revision>
  <dcterms:created xsi:type="dcterms:W3CDTF">2021-03-24T07:34:03Z</dcterms:created>
  <dcterms:modified xsi:type="dcterms:W3CDTF">2023-02-18T13:44:30Z</dcterms:modified>
</cp:coreProperties>
</file>